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gl.ucsf.edu/chimera/" TargetMode="External"/><Relationship Id="rId2" Type="http://schemas.openxmlformats.org/officeDocument/2006/relationships/hyperlink" Target="https://fiji.s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Comparing 3D </a:t>
            </a:r>
            <a:r>
              <a:rPr lang="en-US" sz="3600" dirty="0" smtClean="0"/>
              <a:t>particle-counting techniques</a:t>
            </a:r>
            <a:br>
              <a:rPr lang="en-US" sz="3600" dirty="0" smtClean="0"/>
            </a:br>
            <a:r>
              <a:rPr lang="en-US" sz="1600" dirty="0" smtClean="0"/>
              <a:t>(</a:t>
            </a:r>
            <a:r>
              <a:rPr lang="en-US" sz="1600" dirty="0" smtClean="0">
                <a:hlinkClick r:id="rId2"/>
              </a:rPr>
              <a:t>ImageJ/Fiji</a:t>
            </a:r>
            <a:r>
              <a:rPr lang="en-US" sz="1600" dirty="0" smtClean="0"/>
              <a:t> and </a:t>
            </a:r>
            <a:r>
              <a:rPr lang="en-US" sz="1600" dirty="0" smtClean="0">
                <a:hlinkClick r:id="rId3"/>
              </a:rPr>
              <a:t>UCSF Chimera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568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54864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476655"/>
            <a:ext cx="26003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152400"/>
            <a:ext cx="442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Measurement of geometrical (size, …) and optical (intensity) parameters and their statistics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Interactive thresholding (</a:t>
            </a:r>
            <a:r>
              <a:rPr lang="en-US" b="1" dirty="0">
                <a:solidFill>
                  <a:srgbClr val="00B050"/>
                </a:solidFill>
              </a:rPr>
              <a:t>+</a:t>
            </a:r>
            <a:r>
              <a:rPr lang="en-US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Constraint for particle size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>
                <a:solidFill>
                  <a:srgbClr val="00B050"/>
                </a:solidFill>
              </a:rPr>
              <a:t>+</a:t>
            </a:r>
            <a:r>
              <a:rPr lang="en-US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No (direct) visualization for correlating Table and Image (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38125"/>
            <a:ext cx="7705725" cy="661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Measurement of geometrical (size, …) and optical (intensity) parameters and their statistics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No interactive thresholding (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No constraint for particle size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Direct visualization for correlating Manager and Image 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" y="2115768"/>
            <a:ext cx="431482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28800" y="2438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5288" y="2438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9064" y="371434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2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Measurement of </a:t>
            </a:r>
            <a:r>
              <a:rPr lang="en-US" dirty="0" smtClean="0"/>
              <a:t>only geometrical parameters (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Direct visualization for correlating Table and Image 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Interactive 3D visualization and selection of spots 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Common tool in Structural Biology (</a:t>
            </a:r>
            <a:r>
              <a:rPr lang="en-US" b="1" dirty="0">
                <a:solidFill>
                  <a:srgbClr val="00B050"/>
                </a:solidFill>
              </a:rPr>
              <a:t>+</a:t>
            </a:r>
            <a:r>
              <a:rPr lang="en-US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Possibility of further splitting (</a:t>
            </a:r>
            <a:r>
              <a:rPr lang="en-US" b="1" dirty="0">
                <a:solidFill>
                  <a:srgbClr val="00B050"/>
                </a:solidFill>
              </a:rPr>
              <a:t>+</a:t>
            </a:r>
            <a:r>
              <a:rPr lang="en-US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Constraint </a:t>
            </a:r>
            <a:r>
              <a:rPr lang="en-US" dirty="0"/>
              <a:t>for particle size (</a:t>
            </a:r>
            <a:r>
              <a:rPr lang="en-US" b="1" dirty="0">
                <a:solidFill>
                  <a:srgbClr val="00B050"/>
                </a:solidFill>
              </a:rPr>
              <a:t>+</a:t>
            </a:r>
            <a:r>
              <a:rPr lang="en-US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Interactive </a:t>
            </a:r>
            <a:r>
              <a:rPr lang="en-US" dirty="0"/>
              <a:t>thresholding (</a:t>
            </a:r>
            <a:r>
              <a:rPr lang="en-US" b="1" dirty="0">
                <a:solidFill>
                  <a:srgbClr val="00B050"/>
                </a:solidFill>
              </a:rPr>
              <a:t>+</a:t>
            </a:r>
            <a:r>
              <a:rPr lang="en-US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Faster </a:t>
            </a:r>
            <a:r>
              <a:rPr lang="en-US" dirty="0"/>
              <a:t>than ImageJ (</a:t>
            </a:r>
            <a:r>
              <a:rPr lang="en-US" b="1" dirty="0">
                <a:solidFill>
                  <a:srgbClr val="00B050"/>
                </a:solidFill>
              </a:rPr>
              <a:t>+</a:t>
            </a:r>
            <a:r>
              <a:rPr lang="en-US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Sortable Table </a:t>
            </a:r>
            <a:r>
              <a:rPr lang="en-US" dirty="0"/>
              <a:t>(</a:t>
            </a:r>
            <a:r>
              <a:rPr lang="en-US" b="1" dirty="0">
                <a:solidFill>
                  <a:srgbClr val="00B050"/>
                </a:solidFill>
              </a:rPr>
              <a:t>+</a:t>
            </a:r>
            <a:r>
              <a:rPr lang="en-US" dirty="0"/>
              <a:t>)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8-bit TIFF </a:t>
            </a:r>
            <a:r>
              <a:rPr lang="en-US" dirty="0" smtClean="0"/>
              <a:t>images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807720"/>
            <a:ext cx="581977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58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Comparing 3D particle-counting techniques (ImageJ/Fiji and UCSF Chimera)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22</cp:revision>
  <dcterms:created xsi:type="dcterms:W3CDTF">2006-08-16T00:00:00Z</dcterms:created>
  <dcterms:modified xsi:type="dcterms:W3CDTF">2017-07-07T11:25:02Z</dcterms:modified>
</cp:coreProperties>
</file>